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2" r:id="rId3"/>
    <p:sldId id="27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3A2EC7F-9C5C-474D-90D6-19FF80A7B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19" y="258802"/>
            <a:ext cx="3538736" cy="779462"/>
          </a:xfrm>
        </p:spPr>
        <p:txBody>
          <a:bodyPr>
            <a:normAutofit fontScale="90000"/>
          </a:bodyPr>
          <a:lstStyle/>
          <a:p>
            <a:r>
              <a:rPr lang="fr-FR" sz="4000" b="1" dirty="0"/>
              <a:t>J’écris à l’imparfait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BCC54A4-4139-4AAA-94EC-0F872D1BD7A1}"/>
              </a:ext>
            </a:extLst>
          </p:cNvPr>
          <p:cNvSpPr txBox="1">
            <a:spLocks/>
          </p:cNvSpPr>
          <p:nvPr/>
        </p:nvSpPr>
        <p:spPr>
          <a:xfrm>
            <a:off x="2096219" y="1902584"/>
            <a:ext cx="6858000" cy="420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500" dirty="0"/>
              <a:t>J’écris trois autres pages du livre </a:t>
            </a:r>
            <a:r>
              <a:rPr lang="fr-FR" sz="3500" i="1" u="sng" dirty="0"/>
              <a:t>Quand papa était petit, y avait des dinosaures</a:t>
            </a:r>
          </a:p>
          <a:p>
            <a:endParaRPr lang="fr-FR" sz="35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C4 Je conjugue à l’imparfait.</a:t>
            </a:r>
          </a:p>
        </p:txBody>
      </p:sp>
    </p:spTree>
    <p:extLst>
      <p:ext uri="{BB962C8B-B14F-4D97-AF65-F5344CB8AC3E}">
        <p14:creationId xmlns:p14="http://schemas.microsoft.com/office/powerpoint/2010/main" val="79422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57CDC40-E307-44B4-9762-B62EC4D8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16" y="150812"/>
            <a:ext cx="5339751" cy="1162050"/>
          </a:xfrm>
        </p:spPr>
        <p:txBody>
          <a:bodyPr>
            <a:normAutofit/>
          </a:bodyPr>
          <a:lstStyle/>
          <a:p>
            <a:r>
              <a:rPr lang="fr-FR" sz="4000" b="1" dirty="0"/>
              <a:t>Je copie une leçon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42B9DD5-5A50-4055-A52E-D33968764B39}"/>
              </a:ext>
            </a:extLst>
          </p:cNvPr>
          <p:cNvSpPr txBox="1">
            <a:spLocks/>
          </p:cNvSpPr>
          <p:nvPr/>
        </p:nvSpPr>
        <p:spPr>
          <a:xfrm>
            <a:off x="457200" y="1772816"/>
            <a:ext cx="7848600" cy="43533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Je copie une leçon de sciences, d’histoire ou géographie. </a:t>
            </a:r>
          </a:p>
          <a:p>
            <a:endParaRPr lang="fr-FR" dirty="0"/>
          </a:p>
          <a:p>
            <a:r>
              <a:rPr lang="fr-FR" dirty="0"/>
              <a:t>Je peux copier à l’ordinateur ou sur une feuille mes idées pour compléter </a:t>
            </a:r>
            <a:r>
              <a:rPr lang="fr-FR" i="1" u="sng" dirty="0"/>
              <a:t>Quand papa était petit…</a:t>
            </a:r>
            <a:r>
              <a:rPr lang="fr-FR" dirty="0"/>
              <a:t>, les afficher ou les relier. </a:t>
            </a:r>
            <a:endParaRPr lang="fr-FR" i="1" u="sng" dirty="0"/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91</Words>
  <Application>Microsoft Office PowerPoint</Application>
  <PresentationFormat>Grand écran</PresentationFormat>
  <Paragraphs>21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J’écris à l’imparfait</vt:lpstr>
      <vt:lpstr>Je copie une leçon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2021-08-21T19:31:46Z</dcterms:modified>
</cp:coreProperties>
</file>